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9"/>
  </p:notesMasterIdLst>
  <p:sldIdLst>
    <p:sldId id="311" r:id="rId2"/>
    <p:sldId id="312" r:id="rId3"/>
    <p:sldId id="313" r:id="rId4"/>
    <p:sldId id="314" r:id="rId5"/>
    <p:sldId id="315" r:id="rId6"/>
    <p:sldId id="316" r:id="rId7"/>
    <p:sldId id="31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1D264-5A3A-4D36-BB6F-B3DC4B19E3E6}" type="datetimeFigureOut">
              <a:rPr lang="en-IE" smtClean="0"/>
              <a:t>11/01/2017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B9B2-E12B-4E6F-B584-CDB117BC4B3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368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6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9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9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35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1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6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8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12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4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FAD8E-F2EC-4484-9EB1-23AF80877FEE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11/01/2017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90CF6-1A1F-4935-846B-B5FBF11D65FA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4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rion.rackard@hse.ie" TargetMode="External"/><Relationship Id="rId2" Type="http://schemas.openxmlformats.org/officeDocument/2006/relationships/hyperlink" Target="mailto:suzanne.costello1@hse.i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0170" y="-856562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HSE Alcohol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I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1758" y="3369232"/>
            <a:ext cx="6858000" cy="1655762"/>
          </a:xfrm>
        </p:spPr>
        <p:txBody>
          <a:bodyPr/>
          <a:lstStyle/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861" y="1396467"/>
            <a:ext cx="2240099" cy="29867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76" y="1531039"/>
            <a:ext cx="1815686" cy="33765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55" y="1469480"/>
            <a:ext cx="2325878" cy="34815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299" y="4354552"/>
            <a:ext cx="2721557" cy="19353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097" y="4699210"/>
            <a:ext cx="2157413" cy="1590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524" y="4903828"/>
            <a:ext cx="1335668" cy="17808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355" y="4949785"/>
            <a:ext cx="1357610" cy="18101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50" y="4903828"/>
            <a:ext cx="1964531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7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974" y="222482"/>
            <a:ext cx="3790470" cy="252698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7" y="423582"/>
            <a:ext cx="5064239" cy="37977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603" y="2749465"/>
            <a:ext cx="3951879" cy="39518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5" y="3101262"/>
            <a:ext cx="1728148" cy="32482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918" y="4032564"/>
            <a:ext cx="1507331" cy="2857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679" y="3101262"/>
            <a:ext cx="2066666" cy="383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4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Reduce alcohol consumption to reduce harm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000" dirty="0" smtClean="0"/>
              <a:t>Target is to reduce consumption to 9.1 </a:t>
            </a:r>
            <a:r>
              <a:rPr lang="en-US" sz="2000" dirty="0" err="1" smtClean="0"/>
              <a:t>litres</a:t>
            </a:r>
            <a:r>
              <a:rPr lang="en-US" sz="2000" dirty="0" smtClean="0"/>
              <a:t> per capita by 2020 in order to reduce alcohol related harms.  </a:t>
            </a:r>
          </a:p>
          <a:p>
            <a:r>
              <a:rPr lang="en-US" sz="2000" dirty="0" smtClean="0"/>
              <a:t>Key measures in the Public Health Alcohol Bill – minimum unit price, statutory regulation of advertising and promotion of alcohol brands including sponsorship and reducing the availability of alcohol will all help reduce the supply of alcohol.</a:t>
            </a:r>
          </a:p>
          <a:p>
            <a:r>
              <a:rPr lang="en-US" sz="2000" dirty="0" smtClean="0"/>
              <a:t>Measuring the individual and societal harms is critical to build understanding of the problem and support for public health approach to reducing harm.</a:t>
            </a:r>
          </a:p>
          <a:p>
            <a:r>
              <a:rPr lang="en-US" sz="2000" dirty="0" smtClean="0"/>
              <a:t>Providing support and treatment to individuals and family members negatively impacted by alcohol is critical.</a:t>
            </a:r>
          </a:p>
          <a:p>
            <a:r>
              <a:rPr lang="en-US" sz="2000" dirty="0" smtClean="0"/>
              <a:t>Benefits of reducing alcohol consumption are significant for drinker and non-drinker alike.</a:t>
            </a:r>
          </a:p>
          <a:p>
            <a:endParaRPr lang="en-US" sz="20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337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Primary areas of activity from 2017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Screening and Brief Intervention: SAOR,  MECC Making Every Contact Count, online self-assessment tools.</a:t>
            </a:r>
          </a:p>
          <a:p>
            <a:r>
              <a:rPr lang="en-US" dirty="0" smtClean="0"/>
              <a:t>External Communications Campaign on Alcohol Risk ; a website, digital campaign, and print resources in the first phase 2017.</a:t>
            </a:r>
          </a:p>
          <a:p>
            <a:r>
              <a:rPr lang="en-US" dirty="0" smtClean="0"/>
              <a:t>Accompanying internal campaign on alcohol risk</a:t>
            </a:r>
          </a:p>
          <a:p>
            <a:r>
              <a:rPr lang="en-US" dirty="0" smtClean="0"/>
              <a:t>Data collection and analysis to measure the impact of alcohol harm on the health services.</a:t>
            </a:r>
          </a:p>
          <a:p>
            <a:r>
              <a:rPr lang="en-US" dirty="0" smtClean="0"/>
              <a:t>To work with colleagues to improve access to treatment services for people with alcohol related problems.</a:t>
            </a:r>
          </a:p>
          <a:p>
            <a:r>
              <a:rPr lang="en-US" dirty="0" smtClean="0"/>
              <a:t>To establish a special interest group on FASD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615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HSE Alcohol </a:t>
            </a:r>
            <a:r>
              <a:rPr lang="en-US" b="1" dirty="0" err="1" smtClean="0"/>
              <a:t>Programme</a:t>
            </a:r>
            <a:r>
              <a:rPr lang="en-US" b="1" dirty="0" smtClean="0"/>
              <a:t> Activity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HSE Alcohol </a:t>
            </a:r>
            <a:r>
              <a:rPr lang="en-US" b="1" dirty="0" err="1" smtClean="0"/>
              <a:t>Programme</a:t>
            </a:r>
            <a:r>
              <a:rPr lang="en-US" b="1" dirty="0" smtClean="0"/>
              <a:t> Implementation Group</a:t>
            </a:r>
            <a:r>
              <a:rPr lang="en-US" dirty="0" smtClean="0"/>
              <a:t>: members from a range of HSE divisions including public health, communications, NOSP, addiction services, knowledge management, acute hospitals,  mental health, human resources, Healthy Ireland and policy expertise.</a:t>
            </a:r>
          </a:p>
          <a:p>
            <a:r>
              <a:rPr lang="en-US" b="1" dirty="0" smtClean="0"/>
              <a:t>Subgroups</a:t>
            </a:r>
            <a:r>
              <a:rPr lang="en-US" dirty="0" smtClean="0"/>
              <a:t> on: Data, Communications and Screening and Brief Intervention and a special interest group on FASD.</a:t>
            </a:r>
            <a:endParaRPr lang="en-US" dirty="0"/>
          </a:p>
          <a:p>
            <a:r>
              <a:rPr lang="en-US" dirty="0" smtClean="0"/>
              <a:t>HSE  Alcohol </a:t>
            </a:r>
            <a:r>
              <a:rPr lang="en-US" dirty="0" err="1" smtClean="0"/>
              <a:t>Programme</a:t>
            </a:r>
            <a:r>
              <a:rPr lang="en-US" dirty="0" smtClean="0"/>
              <a:t>  </a:t>
            </a:r>
            <a:r>
              <a:rPr lang="en-US" b="1" dirty="0" smtClean="0"/>
              <a:t>External Stakeholders Group.</a:t>
            </a:r>
          </a:p>
          <a:p>
            <a:r>
              <a:rPr lang="en-US" b="1" dirty="0" smtClean="0"/>
              <a:t>HSE Alcohol </a:t>
            </a:r>
            <a:r>
              <a:rPr lang="en-US" b="1" dirty="0" err="1" smtClean="0"/>
              <a:t>Programme</a:t>
            </a:r>
            <a:r>
              <a:rPr lang="en-US" b="1" dirty="0" smtClean="0"/>
              <a:t> Implementation Plan 2017-2020 </a:t>
            </a:r>
            <a:r>
              <a:rPr lang="en-US" dirty="0" smtClean="0"/>
              <a:t>will be completed by the end of the year.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078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5329" y="163773"/>
            <a:ext cx="7185547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  <a:p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PLEASE DON’T HESITATE TO CONTACT US </a:t>
            </a:r>
          </a:p>
          <a:p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Suzanne Costello   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suzanne.costello1@hse.ie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(Tue – Thu)            087 647  0552</a:t>
            </a:r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Marion Rackard       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marion.rackard@hse.ie</a:t>
            </a:r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(Mon – Thu)             087 419 3371</a:t>
            </a:r>
          </a:p>
          <a:p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E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74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2" y="1245429"/>
            <a:ext cx="8141110" cy="458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4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1891</TotalTime>
  <Words>336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HSE Alcohol Programme</vt:lpstr>
      <vt:lpstr> </vt:lpstr>
      <vt:lpstr> Reduce alcohol consumption to reduce harm</vt:lpstr>
      <vt:lpstr> Primary areas of activity from 2017</vt:lpstr>
      <vt:lpstr> HSE Alcohol Programme Activity</vt:lpstr>
      <vt:lpstr>PowerPoint Presentation</vt:lpstr>
      <vt:lpstr>PowerPoint Presentation</vt:lpstr>
    </vt:vector>
  </TitlesOfParts>
  <Company>TCD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and Rehabilitation Responses to Alcohol Problems: Putting together a Coherent National Response</dc:title>
  <dc:creator>Shane Butler</dc:creator>
  <cp:lastModifiedBy>Karen Reid</cp:lastModifiedBy>
  <cp:revision>74</cp:revision>
  <dcterms:created xsi:type="dcterms:W3CDTF">2016-08-15T10:37:20Z</dcterms:created>
  <dcterms:modified xsi:type="dcterms:W3CDTF">2017-01-11T20:09:46Z</dcterms:modified>
</cp:coreProperties>
</file>